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</p:sldIdLst>
  <p:sldSz cx="7559675" cy="5040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55CD95-9132-34A8-9FE4-5E4ABC27F45C}" name="Liesbet Marsoul" initials="LM" userId="S::liesbet.marsoul@leuven.be::b16e86fc-9bd7-4958-be22-d5ad036dba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D4"/>
    <a:srgbClr val="4472C4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24885"/>
            <a:ext cx="6425724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647331"/>
            <a:ext cx="5669756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33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20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68350"/>
            <a:ext cx="1630055" cy="427143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68350"/>
            <a:ext cx="4795669" cy="427143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505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435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256579"/>
            <a:ext cx="6520220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373044"/>
            <a:ext cx="6520220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998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341750"/>
            <a:ext cx="3212862" cy="31980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341750"/>
            <a:ext cx="3212862" cy="31980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68351"/>
            <a:ext cx="6520220" cy="97422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235577"/>
            <a:ext cx="319809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841114"/>
            <a:ext cx="3198096" cy="27080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235577"/>
            <a:ext cx="3213847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841114"/>
            <a:ext cx="3213847" cy="27080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15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921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073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36021"/>
            <a:ext cx="2438192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25713"/>
            <a:ext cx="3827085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12094"/>
            <a:ext cx="2438192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91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36021"/>
            <a:ext cx="2438192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25713"/>
            <a:ext cx="3827085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12094"/>
            <a:ext cx="2438192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72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68351"/>
            <a:ext cx="6520220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341750"/>
            <a:ext cx="6520220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671625"/>
            <a:ext cx="1700927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EFE27-F23A-4EAB-B16D-F8BFDDF8C687}" type="datetimeFigureOut">
              <a:rPr lang="nl-BE" smtClean="0"/>
              <a:t>22/02/2024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671625"/>
            <a:ext cx="2551390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671625"/>
            <a:ext cx="1700927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95F7-C9BD-4513-BC99-5EF5CD928F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23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1.png"/><Relationship Id="rId3" Type="http://schemas.openxmlformats.org/officeDocument/2006/relationships/hyperlink" Target="mailto:carine.luyten@zorgleuven.be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mailto:Marie.raymaekers@bewegenopverwijzing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image" Target="../media/image1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4E92D59-F7D4-4E59-9E4C-B97CFE0600EC}"/>
              </a:ext>
            </a:extLst>
          </p:cNvPr>
          <p:cNvSpPr/>
          <p:nvPr/>
        </p:nvSpPr>
        <p:spPr>
          <a:xfrm>
            <a:off x="0" y="-4"/>
            <a:ext cx="7559675" cy="4338319"/>
          </a:xfrm>
          <a:prstGeom prst="rect">
            <a:avLst/>
          </a:prstGeom>
          <a:solidFill>
            <a:srgbClr val="B9C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CEC5D50-FDD6-4E12-80EE-3156B23E38F8}"/>
              </a:ext>
            </a:extLst>
          </p:cNvPr>
          <p:cNvSpPr txBox="1"/>
          <p:nvPr/>
        </p:nvSpPr>
        <p:spPr>
          <a:xfrm>
            <a:off x="61652" y="231166"/>
            <a:ext cx="7293934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2200" dirty="0">
                <a:solidFill>
                  <a:schemeClr val="bg1"/>
                </a:solidFill>
                <a:latin typeface="Source Sans Pro"/>
                <a:ea typeface="Source Sans Pro"/>
              </a:rPr>
              <a:t>Samen met Bewegen Op </a:t>
            </a:r>
            <a:r>
              <a:rPr lang="nl-BE" sz="2000" dirty="0">
                <a:solidFill>
                  <a:schemeClr val="bg1"/>
                </a:solidFill>
                <a:latin typeface="Source Sans Pro"/>
                <a:ea typeface="Source Sans Pro"/>
              </a:rPr>
              <a:t>Verwijzing-coach</a:t>
            </a:r>
            <a:r>
              <a:rPr lang="nl-BE" sz="2200" dirty="0">
                <a:solidFill>
                  <a:schemeClr val="bg1"/>
                </a:solidFill>
                <a:latin typeface="Source Sans Pro"/>
                <a:ea typeface="Source Sans Pro"/>
              </a:rPr>
              <a:t> Marie </a:t>
            </a:r>
            <a:r>
              <a:rPr lang="nl-BE" sz="2200" dirty="0" err="1">
                <a:solidFill>
                  <a:schemeClr val="bg1"/>
                </a:solidFill>
                <a:latin typeface="Source Sans Pro"/>
                <a:ea typeface="Source Sans Pro"/>
              </a:rPr>
              <a:t>Raymaekers</a:t>
            </a:r>
            <a:endParaRPr lang="nl-BE" sz="2200" dirty="0" err="1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33B0328-B6EE-44A9-A409-67968BD56EC4}"/>
              </a:ext>
            </a:extLst>
          </p:cNvPr>
          <p:cNvSpPr/>
          <p:nvPr/>
        </p:nvSpPr>
        <p:spPr>
          <a:xfrm>
            <a:off x="401021" y="1365141"/>
            <a:ext cx="4941718" cy="11734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807F0139-9F8D-4AD7-92E2-AB053828BCA5}"/>
              </a:ext>
            </a:extLst>
          </p:cNvPr>
          <p:cNvSpPr/>
          <p:nvPr/>
        </p:nvSpPr>
        <p:spPr>
          <a:xfrm rot="20765911">
            <a:off x="179949" y="876358"/>
            <a:ext cx="1329009" cy="8331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A8642E-70E1-4541-85C4-99055F2C578A}"/>
              </a:ext>
            </a:extLst>
          </p:cNvPr>
          <p:cNvSpPr txBox="1"/>
          <p:nvPr/>
        </p:nvSpPr>
        <p:spPr>
          <a:xfrm rot="20723016">
            <a:off x="105926" y="957542"/>
            <a:ext cx="1510094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1100" b="1" dirty="0"/>
              <a:t>5 GRATIS GROEPSSESSIES IN APRIL EN MEI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5DA2694-B7C0-429E-AB58-A90988DE6EC9}"/>
              </a:ext>
            </a:extLst>
          </p:cNvPr>
          <p:cNvSpPr txBox="1"/>
          <p:nvPr/>
        </p:nvSpPr>
        <p:spPr>
          <a:xfrm>
            <a:off x="401021" y="1767929"/>
            <a:ext cx="448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Beweging en valpreventie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87F7564-AA07-4692-B546-ED790EEF114A}"/>
              </a:ext>
            </a:extLst>
          </p:cNvPr>
          <p:cNvSpPr txBox="1"/>
          <p:nvPr/>
        </p:nvSpPr>
        <p:spPr>
          <a:xfrm>
            <a:off x="401021" y="2612581"/>
            <a:ext cx="50678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Source Sans Pro"/>
                <a:ea typeface="Source Sans Pro"/>
              </a:rPr>
              <a:t>Lokaal Dienstencentrum Ter </a:t>
            </a:r>
            <a:r>
              <a:rPr lang="nl-BE" b="1" dirty="0" err="1">
                <a:solidFill>
                  <a:schemeClr val="bg1"/>
                </a:solidFill>
                <a:latin typeface="Source Sans Pro"/>
                <a:ea typeface="Source Sans Pro"/>
              </a:rPr>
              <a:t>Vlierbeke</a:t>
            </a:r>
            <a:r>
              <a:rPr lang="nl-BE" b="1" dirty="0">
                <a:solidFill>
                  <a:schemeClr val="bg1"/>
                </a:solidFill>
                <a:latin typeface="Source Sans Pro"/>
                <a:ea typeface="Source Sans Pro"/>
              </a:rPr>
              <a:t> </a:t>
            </a:r>
            <a:endParaRPr lang="nl-BE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l-BE" b="1" dirty="0">
                <a:solidFill>
                  <a:schemeClr val="bg1"/>
                </a:solidFill>
                <a:latin typeface="Source Sans Pro"/>
                <a:ea typeface="Source Sans Pro"/>
              </a:rPr>
              <a:t>Rustoordlaan 3, 3010 Kessel-Lo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63EE069-2C0F-BC1B-4FF6-D309364C03E7}"/>
              </a:ext>
            </a:extLst>
          </p:cNvPr>
          <p:cNvSpPr txBox="1"/>
          <p:nvPr/>
        </p:nvSpPr>
        <p:spPr>
          <a:xfrm>
            <a:off x="429837" y="3205200"/>
            <a:ext cx="486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</a:rPr>
              <a:t>Voor meer info surf naar www.leuven.be/bewegen-op-verwijzing.be </a:t>
            </a:r>
          </a:p>
          <a:p>
            <a:r>
              <a:rPr lang="nl-BE" sz="12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</a:rPr>
              <a:t>of scan de QR-code</a:t>
            </a:r>
            <a:endParaRPr lang="nl-BE" sz="1200"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1" name="Picture 2" descr="Wie zijn wij? | Zorgzaamleuven NIEUW">
            <a:extLst>
              <a:ext uri="{FF2B5EF4-FFF2-40B4-BE49-F238E27FC236}">
                <a16:creationId xmlns:a16="http://schemas.microsoft.com/office/drawing/2014/main" id="{FB7B3BD8-DDE0-645A-20F6-C92FABE2E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93" y="4644152"/>
            <a:ext cx="751883" cy="2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gebruiken | Stad Leuven">
            <a:extLst>
              <a:ext uri="{FF2B5EF4-FFF2-40B4-BE49-F238E27FC236}">
                <a16:creationId xmlns:a16="http://schemas.microsoft.com/office/drawing/2014/main" id="{39F2B992-6B18-B98B-1BAB-889B7C3C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06" y="4387880"/>
            <a:ext cx="476052" cy="5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Tekstvak 1023">
            <a:extLst>
              <a:ext uri="{FF2B5EF4-FFF2-40B4-BE49-F238E27FC236}">
                <a16:creationId xmlns:a16="http://schemas.microsoft.com/office/drawing/2014/main" id="{E7AC3630-8033-33FD-83DF-7C873CBC2D02}"/>
              </a:ext>
            </a:extLst>
          </p:cNvPr>
          <p:cNvSpPr txBox="1"/>
          <p:nvPr/>
        </p:nvSpPr>
        <p:spPr>
          <a:xfrm>
            <a:off x="5236574" y="4412959"/>
            <a:ext cx="1411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/>
              <a:t>In samenwerking met :</a:t>
            </a:r>
          </a:p>
        </p:txBody>
      </p:sp>
      <p:pic>
        <p:nvPicPr>
          <p:cNvPr id="1030" name="Picture 6" descr="Partners — Smile">
            <a:extLst>
              <a:ext uri="{FF2B5EF4-FFF2-40B4-BE49-F238E27FC236}">
                <a16:creationId xmlns:a16="http://schemas.microsoft.com/office/drawing/2014/main" id="{051DE249-1DC9-65A8-4FC8-A5610350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76" y="4644152"/>
            <a:ext cx="657819" cy="2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" name="Groep 1024">
            <a:extLst>
              <a:ext uri="{FF2B5EF4-FFF2-40B4-BE49-F238E27FC236}">
                <a16:creationId xmlns:a16="http://schemas.microsoft.com/office/drawing/2014/main" id="{9D6FFEF3-00BF-FA80-2CB1-BCE163AE0D25}"/>
              </a:ext>
            </a:extLst>
          </p:cNvPr>
          <p:cNvGrpSpPr/>
          <p:nvPr/>
        </p:nvGrpSpPr>
        <p:grpSpPr>
          <a:xfrm>
            <a:off x="135107" y="4448247"/>
            <a:ext cx="3723563" cy="535790"/>
            <a:chOff x="303216" y="4384512"/>
            <a:chExt cx="4854063" cy="627273"/>
          </a:xfrm>
        </p:grpSpPr>
        <p:pic>
          <p:nvPicPr>
            <p:cNvPr id="1027" name="Afbeelding 10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E1E4BC6A-22A2-184F-4BDC-315C4B227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1579" y="4472146"/>
              <a:ext cx="1155700" cy="447873"/>
            </a:xfrm>
            <a:prstGeom prst="rect">
              <a:avLst/>
            </a:prstGeom>
          </p:spPr>
        </p:pic>
        <p:grpSp>
          <p:nvGrpSpPr>
            <p:cNvPr id="1029" name="Groep 1028">
              <a:extLst>
                <a:ext uri="{FF2B5EF4-FFF2-40B4-BE49-F238E27FC236}">
                  <a16:creationId xmlns:a16="http://schemas.microsoft.com/office/drawing/2014/main" id="{12C19673-E87C-DC8A-78FD-002B11C8921E}"/>
                </a:ext>
              </a:extLst>
            </p:cNvPr>
            <p:cNvGrpSpPr/>
            <p:nvPr/>
          </p:nvGrpSpPr>
          <p:grpSpPr>
            <a:xfrm>
              <a:off x="303216" y="4384512"/>
              <a:ext cx="3364542" cy="627273"/>
              <a:chOff x="303216" y="4384512"/>
              <a:chExt cx="3364542" cy="627273"/>
            </a:xfrm>
          </p:grpSpPr>
          <p:pic>
            <p:nvPicPr>
              <p:cNvPr id="1031" name="Afbeelding 1030" descr="Afbeelding met tekst&#10;&#10;Automatisch gegenereerde beschrijving">
                <a:extLst>
                  <a:ext uri="{FF2B5EF4-FFF2-40B4-BE49-F238E27FC236}">
                    <a16:creationId xmlns:a16="http://schemas.microsoft.com/office/drawing/2014/main" id="{D7B0DC03-9FC7-28E0-1CEE-B411B62A2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216" y="4524536"/>
                <a:ext cx="1073112" cy="395483"/>
              </a:xfrm>
              <a:prstGeom prst="rect">
                <a:avLst/>
              </a:prstGeom>
            </p:spPr>
          </p:pic>
          <p:pic>
            <p:nvPicPr>
              <p:cNvPr id="1033" name="Afbeelding 1032">
                <a:extLst>
                  <a:ext uri="{FF2B5EF4-FFF2-40B4-BE49-F238E27FC236}">
                    <a16:creationId xmlns:a16="http://schemas.microsoft.com/office/drawing/2014/main" id="{3CAC715F-9E53-BB47-D98B-B3B2E8EAE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207" y="4503443"/>
                <a:ext cx="861551" cy="437668"/>
              </a:xfrm>
              <a:prstGeom prst="rect">
                <a:avLst/>
              </a:prstGeom>
            </p:spPr>
          </p:pic>
          <p:pic>
            <p:nvPicPr>
              <p:cNvPr id="1034" name="Afbeelding 1033" descr="Afbeelding met tekst&#10;&#10;Automatisch gegenereerde beschrijving">
                <a:extLst>
                  <a:ext uri="{FF2B5EF4-FFF2-40B4-BE49-F238E27FC236}">
                    <a16:creationId xmlns:a16="http://schemas.microsoft.com/office/drawing/2014/main" id="{6A0423AD-614A-836A-E73E-5C552922F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431" y="4384512"/>
                <a:ext cx="757955" cy="627273"/>
              </a:xfrm>
              <a:prstGeom prst="rect">
                <a:avLst/>
              </a:prstGeom>
            </p:spPr>
          </p:pic>
        </p:grpSp>
      </p:grpSp>
      <p:pic>
        <p:nvPicPr>
          <p:cNvPr id="1035" name="Picture 10" descr="Lokaal dienstencentrum Ter Putkapelle | Zorg Leuven">
            <a:extLst>
              <a:ext uri="{FF2B5EF4-FFF2-40B4-BE49-F238E27FC236}">
                <a16:creationId xmlns:a16="http://schemas.microsoft.com/office/drawing/2014/main" id="{480CE6F4-83CA-2F3B-0F6F-09387773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63" y="4641253"/>
            <a:ext cx="657819" cy="2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E2A2151-3D98-8A45-CA12-20E198C3F8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8" y="3354237"/>
            <a:ext cx="1036529" cy="103652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67B4B6F-95EC-A234-90FC-C2BE866E0A09}"/>
              </a:ext>
            </a:extLst>
          </p:cNvPr>
          <p:cNvSpPr txBox="1"/>
          <p:nvPr/>
        </p:nvSpPr>
        <p:spPr>
          <a:xfrm rot="16200000">
            <a:off x="6203886" y="1103878"/>
            <a:ext cx="24078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00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V.U.: Lies Verdonck, Kloosterweg 9, 3020 Herent</a:t>
            </a:r>
            <a:endParaRPr lang="nl-BE" sz="700" i="1" dirty="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517D5-A481-3D8C-C749-643519C0A2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6023" y="1367115"/>
            <a:ext cx="2162206" cy="2590844"/>
          </a:xfrm>
          <a:prstGeom prst="rect">
            <a:avLst/>
          </a:prstGeom>
        </p:spPr>
      </p:pic>
      <p:pic>
        <p:nvPicPr>
          <p:cNvPr id="15" name="Afbeelding 14" descr="Afbeelding met Lettertype, tekst, Graphics, typografie&#10;&#10;Automatisch gegenereerde beschrijving">
            <a:extLst>
              <a:ext uri="{FF2B5EF4-FFF2-40B4-BE49-F238E27FC236}">
                <a16:creationId xmlns:a16="http://schemas.microsoft.com/office/drawing/2014/main" id="{4D17255F-8EC0-6058-4C2E-AD3434342E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23" y="4581396"/>
            <a:ext cx="886540" cy="2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1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625FF3B-44CF-40DA-861D-875CE27463FC}"/>
              </a:ext>
            </a:extLst>
          </p:cNvPr>
          <p:cNvSpPr/>
          <p:nvPr/>
        </p:nvSpPr>
        <p:spPr>
          <a:xfrm>
            <a:off x="13768" y="-32132"/>
            <a:ext cx="7559675" cy="4338319"/>
          </a:xfrm>
          <a:prstGeom prst="rect">
            <a:avLst/>
          </a:prstGeom>
          <a:solidFill>
            <a:srgbClr val="B9C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77229F-076D-4511-BFEA-89D64AB32041}"/>
              </a:ext>
            </a:extLst>
          </p:cNvPr>
          <p:cNvSpPr txBox="1"/>
          <p:nvPr/>
        </p:nvSpPr>
        <p:spPr>
          <a:xfrm>
            <a:off x="346124" y="1349260"/>
            <a:ext cx="68414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  <a:latin typeface="Source Sans Pro"/>
                <a:ea typeface="Source Sans Pro"/>
              </a:rPr>
              <a:t>Woensdag 17 april, 24 april, 8 mei, 15 mei en 22 mei telkens </a:t>
            </a:r>
            <a:r>
              <a:rPr lang="nl-BE" sz="1400" dirty="0">
                <a:solidFill>
                  <a:schemeClr val="bg1"/>
                </a:solidFill>
                <a:latin typeface="Source Sans Pro"/>
                <a:ea typeface="Source Sans Pro"/>
                <a:sym typeface="Wingdings" panose="05000000000000000000" pitchFamily="2" charset="2"/>
              </a:rPr>
              <a:t>van 15u00 tot 16u30.</a:t>
            </a:r>
            <a:br>
              <a:rPr lang="nl-BE" sz="1400" dirty="0">
                <a:solidFill>
                  <a:schemeClr val="bg1"/>
                </a:solidFill>
                <a:highlight>
                  <a:srgbClr val="FFFF00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nl-BE" sz="1400" dirty="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6A3057E-66D4-49E1-9F93-60888E2B4B67}"/>
              </a:ext>
            </a:extLst>
          </p:cNvPr>
          <p:cNvSpPr txBox="1"/>
          <p:nvPr/>
        </p:nvSpPr>
        <p:spPr>
          <a:xfrm>
            <a:off x="309116" y="2093798"/>
            <a:ext cx="473932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Gratis</a:t>
            </a:r>
          </a:p>
          <a:p>
            <a:r>
              <a:rPr lang="nl-BE" sz="1400" dirty="0">
                <a:solidFill>
                  <a:schemeClr val="bg1"/>
                </a:solidFill>
                <a:latin typeface="Source Sans Pro"/>
                <a:ea typeface="Source Sans Pro"/>
              </a:rPr>
              <a:t>Je hebt enkel een verwijsbrief van je (huis)arts</a:t>
            </a:r>
          </a:p>
          <a:p>
            <a:r>
              <a:rPr lang="nl-BE" sz="1400" dirty="0">
                <a:solidFill>
                  <a:schemeClr val="bg1"/>
                </a:solidFill>
                <a:latin typeface="Source Sans Pro"/>
                <a:ea typeface="Source Sans Pro"/>
              </a:rPr>
              <a:t>of zorgverlener nodig.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B5FACA-F48A-449A-B8BA-6DFBB77467FB}"/>
              </a:ext>
            </a:extLst>
          </p:cNvPr>
          <p:cNvSpPr txBox="1"/>
          <p:nvPr/>
        </p:nvSpPr>
        <p:spPr>
          <a:xfrm>
            <a:off x="313479" y="3238672"/>
            <a:ext cx="3916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Inschrijven (verplicht) en meer info</a:t>
            </a:r>
          </a:p>
          <a:p>
            <a:r>
              <a:rPr lang="nl-BE" sz="1400" dirty="0">
                <a:latin typeface="Source Sans Pro"/>
                <a:ea typeface="Source Sans Pro"/>
                <a:hlinkClick r:id="rId2"/>
              </a:rPr>
              <a:t>Marie.raymaekers@bewegenopverwijzing.be</a:t>
            </a:r>
            <a:r>
              <a:rPr lang="nl-BE" sz="1400" dirty="0">
                <a:latin typeface="Source Sans Pro"/>
                <a:ea typeface="Source Sans Pro"/>
              </a:rPr>
              <a:t> </a:t>
            </a:r>
          </a:p>
          <a:p>
            <a:r>
              <a:rPr lang="nl-BE" sz="1400" dirty="0">
                <a:latin typeface="Source Sans Pro"/>
                <a:ea typeface="Source Sans Pro"/>
                <a:hlinkClick r:id="rId3"/>
              </a:rPr>
              <a:t>carine.luyten@zorgleuven.be</a:t>
            </a:r>
            <a:endParaRPr lang="nl-BE" sz="1400" dirty="0">
              <a:latin typeface="Source Sans Pro"/>
              <a:ea typeface="Source Sans Pro"/>
            </a:endParaRPr>
          </a:p>
          <a:p>
            <a:r>
              <a:rPr lang="nl-BE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Tel: </a:t>
            </a:r>
            <a:r>
              <a:rPr lang="nl-BE" sz="1400" b="0" i="0" u="none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0487 27 29 34</a:t>
            </a:r>
            <a:endParaRPr lang="nl-BE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3" name="Afbeelding 12" descr="Afbeelding met buitenshuis, hemel, boom, plant&#10;&#10;Automatisch gegenereerde beschrijving">
            <a:extLst>
              <a:ext uri="{FF2B5EF4-FFF2-40B4-BE49-F238E27FC236}">
                <a16:creationId xmlns:a16="http://schemas.microsoft.com/office/drawing/2014/main" id="{14B44BD9-2CB5-C75D-2042-3BD512B66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67" y="1925983"/>
            <a:ext cx="3635376" cy="2418911"/>
          </a:xfrm>
          <a:prstGeom prst="rect">
            <a:avLst/>
          </a:prstGeom>
        </p:spPr>
      </p:pic>
      <p:sp>
        <p:nvSpPr>
          <p:cNvPr id="14" name="Tekstvak 4">
            <a:extLst>
              <a:ext uri="{FF2B5EF4-FFF2-40B4-BE49-F238E27FC236}">
                <a16:creationId xmlns:a16="http://schemas.microsoft.com/office/drawing/2014/main" id="{4D0EC6B2-06DA-DB08-D104-F4E386290120}"/>
              </a:ext>
            </a:extLst>
          </p:cNvPr>
          <p:cNvSpPr txBox="1"/>
          <p:nvPr/>
        </p:nvSpPr>
        <p:spPr>
          <a:xfrm>
            <a:off x="336597" y="286501"/>
            <a:ext cx="755967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  <a:latin typeface="Source Sans Pro"/>
                <a:ea typeface="Source Sans Pro"/>
              </a:rPr>
              <a:t>Nood aan een duwtje in de rug om meer te bewegen? </a:t>
            </a:r>
          </a:p>
          <a:p>
            <a:r>
              <a:rPr lang="nl-BE" sz="1400" dirty="0">
                <a:solidFill>
                  <a:schemeClr val="bg1"/>
                </a:solidFill>
                <a:latin typeface="Source Sans Pro"/>
                <a:ea typeface="Source Sans Pro"/>
              </a:rPr>
              <a:t>Bewegen Op Verwijzing-coach Marie helpt je op weg met 5 </a:t>
            </a:r>
            <a:r>
              <a:rPr lang="nl-BE" sz="1400" dirty="0" err="1">
                <a:solidFill>
                  <a:schemeClr val="bg1"/>
                </a:solidFill>
                <a:latin typeface="Source Sans Pro"/>
                <a:ea typeface="Source Sans Pro"/>
              </a:rPr>
              <a:t>coachingsessies</a:t>
            </a:r>
            <a:r>
              <a:rPr lang="nl-BE" sz="1400" dirty="0">
                <a:solidFill>
                  <a:schemeClr val="bg1"/>
                </a:solidFill>
                <a:latin typeface="Source Sans Pro"/>
                <a:ea typeface="Source Sans Pro"/>
              </a:rPr>
              <a:t> in groep. </a:t>
            </a:r>
            <a:endParaRPr lang="nl-BE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l-BE" sz="1400" dirty="0">
                <a:solidFill>
                  <a:schemeClr val="bg1"/>
                </a:solidFill>
                <a:latin typeface="Source Sans Pro"/>
                <a:ea typeface="Source Sans Pro"/>
              </a:rPr>
              <a:t>We besteden aandacht aan valpreventie, duurzame beweegtips, algemeen welzijn en beweegmomenten.</a:t>
            </a:r>
          </a:p>
        </p:txBody>
      </p:sp>
      <p:pic>
        <p:nvPicPr>
          <p:cNvPr id="4" name="Picture 2" descr="Wie zijn wij? | Zorgzaamleuven NIEUW">
            <a:extLst>
              <a:ext uri="{FF2B5EF4-FFF2-40B4-BE49-F238E27FC236}">
                <a16:creationId xmlns:a16="http://schemas.microsoft.com/office/drawing/2014/main" id="{8B15EE68-A38B-D8F5-99ED-456670D3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89" y="4644152"/>
            <a:ext cx="751883" cy="2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 gebruiken | Stad Leuven">
            <a:extLst>
              <a:ext uri="{FF2B5EF4-FFF2-40B4-BE49-F238E27FC236}">
                <a16:creationId xmlns:a16="http://schemas.microsoft.com/office/drawing/2014/main" id="{4348BD29-E201-6B4D-13A4-8675AEFD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02" y="4387880"/>
            <a:ext cx="476052" cy="5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69C70DC-0B25-5061-A936-7C613CFB974C}"/>
              </a:ext>
            </a:extLst>
          </p:cNvPr>
          <p:cNvSpPr txBox="1"/>
          <p:nvPr/>
        </p:nvSpPr>
        <p:spPr>
          <a:xfrm>
            <a:off x="5254770" y="4412959"/>
            <a:ext cx="1411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/>
              <a:t>In samenwerking met :</a:t>
            </a:r>
          </a:p>
        </p:txBody>
      </p:sp>
      <p:pic>
        <p:nvPicPr>
          <p:cNvPr id="22" name="Picture 6" descr="Partners — Smile">
            <a:extLst>
              <a:ext uri="{FF2B5EF4-FFF2-40B4-BE49-F238E27FC236}">
                <a16:creationId xmlns:a16="http://schemas.microsoft.com/office/drawing/2014/main" id="{014E9501-83CA-9DBB-7D2F-3CD4D31A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72" y="4644152"/>
            <a:ext cx="657819" cy="2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6733E3D8-33EA-C4FF-2E8F-00C915784737}"/>
              </a:ext>
            </a:extLst>
          </p:cNvPr>
          <p:cNvGrpSpPr/>
          <p:nvPr/>
        </p:nvGrpSpPr>
        <p:grpSpPr>
          <a:xfrm>
            <a:off x="153303" y="4448247"/>
            <a:ext cx="3723563" cy="535790"/>
            <a:chOff x="303216" y="4384512"/>
            <a:chExt cx="4854063" cy="627273"/>
          </a:xfrm>
        </p:grpSpPr>
        <p:pic>
          <p:nvPicPr>
            <p:cNvPr id="24" name="Afbeelding 23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E38D79B5-7774-8ADB-9067-B05568929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1579" y="4472146"/>
              <a:ext cx="1155700" cy="447873"/>
            </a:xfrm>
            <a:prstGeom prst="rect">
              <a:avLst/>
            </a:prstGeom>
          </p:spPr>
        </p:pic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E0E0A7D-8D5D-CDB0-2959-FD17771B9178}"/>
                </a:ext>
              </a:extLst>
            </p:cNvPr>
            <p:cNvGrpSpPr/>
            <p:nvPr/>
          </p:nvGrpSpPr>
          <p:grpSpPr>
            <a:xfrm>
              <a:off x="303216" y="4384512"/>
              <a:ext cx="3364542" cy="627273"/>
              <a:chOff x="303216" y="4384512"/>
              <a:chExt cx="3364542" cy="627273"/>
            </a:xfrm>
          </p:grpSpPr>
          <p:pic>
            <p:nvPicPr>
              <p:cNvPr id="26" name="Afbeelding 25" descr="Afbeelding met tekst&#10;&#10;Automatisch gegenereerde beschrijving">
                <a:extLst>
                  <a:ext uri="{FF2B5EF4-FFF2-40B4-BE49-F238E27FC236}">
                    <a16:creationId xmlns:a16="http://schemas.microsoft.com/office/drawing/2014/main" id="{DE5BF65E-2AE5-B7B5-83AE-6E707FAAC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216" y="4524536"/>
                <a:ext cx="1073112" cy="395483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5B92D271-F80F-FF0C-75D3-5260DD775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207" y="4503443"/>
                <a:ext cx="861551" cy="437668"/>
              </a:xfrm>
              <a:prstGeom prst="rect">
                <a:avLst/>
              </a:prstGeom>
            </p:spPr>
          </p:pic>
          <p:pic>
            <p:nvPicPr>
              <p:cNvPr id="28" name="Afbeelding 27" descr="Afbeelding met tekst&#10;&#10;Automatisch gegenereerde beschrijving">
                <a:extLst>
                  <a:ext uri="{FF2B5EF4-FFF2-40B4-BE49-F238E27FC236}">
                    <a16:creationId xmlns:a16="http://schemas.microsoft.com/office/drawing/2014/main" id="{6643F0A0-21FC-6EC6-46CF-3EC6C861B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431" y="4384512"/>
                <a:ext cx="757955" cy="627273"/>
              </a:xfrm>
              <a:prstGeom prst="rect">
                <a:avLst/>
              </a:prstGeom>
            </p:spPr>
          </p:pic>
        </p:grpSp>
      </p:grpSp>
      <p:pic>
        <p:nvPicPr>
          <p:cNvPr id="29" name="Picture 10" descr="Lokaal dienstencentrum Ter Putkapelle | Zorg Leuven">
            <a:extLst>
              <a:ext uri="{FF2B5EF4-FFF2-40B4-BE49-F238E27FC236}">
                <a16:creationId xmlns:a16="http://schemas.microsoft.com/office/drawing/2014/main" id="{795E7FCB-43B6-783F-79AC-34340B51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59" y="4641253"/>
            <a:ext cx="657819" cy="2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Afbeelding 29" descr="Afbeelding met Lettertype, tekst, Graphics, typografie&#10;&#10;Automatisch gegenereerde beschrijving">
            <a:extLst>
              <a:ext uri="{FF2B5EF4-FFF2-40B4-BE49-F238E27FC236}">
                <a16:creationId xmlns:a16="http://schemas.microsoft.com/office/drawing/2014/main" id="{32D5D8F0-FAAA-0A8E-789D-2371EFF76C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19" y="4581396"/>
            <a:ext cx="886540" cy="2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80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sbet xmlns="c73544d7-a601-4fe1-a573-6b4765baf371">
      <Url xsi:nil="true"/>
      <Description xsi:nil="true"/>
    </Liesbet>
    <TaxCatchAll xmlns="e21e2c97-b233-4813-8b2a-c74ec51d4b81" xsi:nil="true"/>
    <lcf76f155ced4ddcb4097134ff3c332f xmlns="c73544d7-a601-4fe1-a573-6b4765baf3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ED9A560098B4AAA01A24D3E7BD851" ma:contentTypeVersion="16" ma:contentTypeDescription="Een nieuw document maken." ma:contentTypeScope="" ma:versionID="47e29ca0e754eaa9ed6b5f6360b59882">
  <xsd:schema xmlns:xsd="http://www.w3.org/2001/XMLSchema" xmlns:xs="http://www.w3.org/2001/XMLSchema" xmlns:p="http://schemas.microsoft.com/office/2006/metadata/properties" xmlns:ns2="c73544d7-a601-4fe1-a573-6b4765baf371" xmlns:ns3="e21e2c97-b233-4813-8b2a-c74ec51d4b81" targetNamespace="http://schemas.microsoft.com/office/2006/metadata/properties" ma:root="true" ma:fieldsID="854fb1ea1a674908a80cefb6b87636c0" ns2:_="" ns3:_="">
    <xsd:import namespace="c73544d7-a601-4fe1-a573-6b4765baf371"/>
    <xsd:import namespace="e21e2c97-b233-4813-8b2a-c74ec51d4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iesbet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544d7-a601-4fe1-a573-6b4765baf3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iesbet" ma:index="12" nillable="true" ma:displayName="Maandelijks" ma:description="Updaten" ma:format="Hyperlink" ma:internalName="Liesbe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f53cdaf1-093c-424c-8f23-272c9d867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e2c97-b233-4813-8b2a-c74ec51d4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f520db4-f2dc-4233-b152-4e6cc191d5e1}" ma:internalName="TaxCatchAll" ma:showField="CatchAllData" ma:web="e21e2c97-b233-4813-8b2a-c74ec51d4b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925202-269B-4070-A64E-EF4E13EC3229}">
  <ds:schemaRefs>
    <ds:schemaRef ds:uri="http://schemas.microsoft.com/office/2006/metadata/properties"/>
    <ds:schemaRef ds:uri="http://schemas.microsoft.com/office/infopath/2007/PartnerControls"/>
    <ds:schemaRef ds:uri="c73544d7-a601-4fe1-a573-6b4765baf371"/>
    <ds:schemaRef ds:uri="e21e2c97-b233-4813-8b2a-c74ec51d4b81"/>
  </ds:schemaRefs>
</ds:datastoreItem>
</file>

<file path=customXml/itemProps2.xml><?xml version="1.0" encoding="utf-8"?>
<ds:datastoreItem xmlns:ds="http://schemas.openxmlformats.org/officeDocument/2006/customXml" ds:itemID="{53F42EE1-CAAC-4A74-8C43-6455F8E81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5125E4-90E3-427D-9D95-77C997F9A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3544d7-a601-4fe1-a573-6b4765baf371"/>
    <ds:schemaRef ds:uri="e21e2c97-b233-4813-8b2a-c74ec51d4b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169</Words>
  <Application>Microsoft Office PowerPoint</Application>
  <PresentationFormat>Aangepast</PresentationFormat>
  <Paragraphs>21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Source Sans Pro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Alana De Groof</dc:creator>
  <cp:lastModifiedBy>Liesbet Marsoul</cp:lastModifiedBy>
  <cp:revision>119</cp:revision>
  <dcterms:created xsi:type="dcterms:W3CDTF">2022-03-15T13:12:47Z</dcterms:created>
  <dcterms:modified xsi:type="dcterms:W3CDTF">2024-02-22T09:05:42Z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0x010100B5BED9A560098B4AAA01A24D3E7BD851</vt:lpwstr>
  </property>
  <property fmtid="{D5CDD505-2E9C-101B-9397-08002B2CF9AE}" pid="3" name="MediaServiceImageTags">
    <vt:lpwstr/>
  </property>
</Properties>
</file>